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26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9656D-813A-40FA-91B2-22D1D8CF8E91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4155-EDC0-455D-9FCA-5B37864D316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9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9656D-813A-40FA-91B2-22D1D8CF8E91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4155-EDC0-455D-9FCA-5B37864D316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24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9656D-813A-40FA-91B2-22D1D8CF8E91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4155-EDC0-455D-9FCA-5B37864D316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30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9656D-813A-40FA-91B2-22D1D8CF8E91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4155-EDC0-455D-9FCA-5B37864D316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63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9656D-813A-40FA-91B2-22D1D8CF8E91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4155-EDC0-455D-9FCA-5B37864D316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28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9656D-813A-40FA-91B2-22D1D8CF8E91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4155-EDC0-455D-9FCA-5B37864D316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73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9656D-813A-40FA-91B2-22D1D8CF8E91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4155-EDC0-455D-9FCA-5B37864D316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6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9656D-813A-40FA-91B2-22D1D8CF8E91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4155-EDC0-455D-9FCA-5B37864D316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3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9656D-813A-40FA-91B2-22D1D8CF8E91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4155-EDC0-455D-9FCA-5B37864D316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61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9656D-813A-40FA-91B2-22D1D8CF8E91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4155-EDC0-455D-9FCA-5B37864D316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49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9656D-813A-40FA-91B2-22D1D8CF8E91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4155-EDC0-455D-9FCA-5B37864D316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07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9656D-813A-40FA-91B2-22D1D8CF8E91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A4155-EDC0-455D-9FCA-5B37864D316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0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B8550446-4024-4D59-958D-93BC1BD1AC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484747"/>
              </p:ext>
            </p:extLst>
          </p:nvPr>
        </p:nvGraphicFramePr>
        <p:xfrm>
          <a:off x="-1" y="184720"/>
          <a:ext cx="3420000" cy="204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Acrobat Document" r:id="rId3" imgW="22890196" imgH="13670090" progId="Acrobat.Document.DC">
                  <p:embed/>
                </p:oleObj>
              </mc:Choice>
              <mc:Fallback>
                <p:oleObj name="Acrobat Document" r:id="rId3" imgW="22890196" imgH="1367009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184720"/>
                        <a:ext cx="3420000" cy="204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1095E9C1-2026-4B07-93BC-EC4414EFAB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284691"/>
              </p:ext>
            </p:extLst>
          </p:nvPr>
        </p:nvGraphicFramePr>
        <p:xfrm>
          <a:off x="3438003" y="184720"/>
          <a:ext cx="3420000" cy="204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Acrobat Document" r:id="rId5" imgW="22890196" imgH="13670090" progId="Acrobat.Document.DC">
                  <p:embed/>
                </p:oleObj>
              </mc:Choice>
              <mc:Fallback>
                <p:oleObj name="Acrobat Document" r:id="rId5" imgW="22890196" imgH="1367009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8003" y="184720"/>
                        <a:ext cx="3420000" cy="204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4CFE4D79-DC86-4BD4-8E10-251431C85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100516"/>
              </p:ext>
            </p:extLst>
          </p:nvPr>
        </p:nvGraphicFramePr>
        <p:xfrm>
          <a:off x="-1" y="2596660"/>
          <a:ext cx="3420000" cy="204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Acrobat Document" r:id="rId7" imgW="22890196" imgH="13670090" progId="Acrobat.Document.DC">
                  <p:embed/>
                </p:oleObj>
              </mc:Choice>
              <mc:Fallback>
                <p:oleObj name="Acrobat Document" r:id="rId7" imgW="22890196" imgH="1367009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1" y="2596660"/>
                        <a:ext cx="3420000" cy="204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BC54C0D9-0456-4401-BB60-E8359E2A15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451134"/>
              </p:ext>
            </p:extLst>
          </p:nvPr>
        </p:nvGraphicFramePr>
        <p:xfrm>
          <a:off x="3438003" y="2596660"/>
          <a:ext cx="3420000" cy="204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Acrobat Document" r:id="rId9" imgW="22890196" imgH="13670090" progId="Acrobat.Document.DC">
                  <p:embed/>
                </p:oleObj>
              </mc:Choice>
              <mc:Fallback>
                <p:oleObj name="Acrobat Document" r:id="rId9" imgW="22890196" imgH="1367009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38003" y="2596660"/>
                        <a:ext cx="3420000" cy="204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6AC34271-A2A5-4202-843F-83F5673E2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782647"/>
              </p:ext>
            </p:extLst>
          </p:nvPr>
        </p:nvGraphicFramePr>
        <p:xfrm>
          <a:off x="-1" y="5008600"/>
          <a:ext cx="3420000" cy="204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Acrobat Document" r:id="rId11" imgW="22890196" imgH="13670090" progId="Acrobat.Document.DC">
                  <p:embed/>
                </p:oleObj>
              </mc:Choice>
              <mc:Fallback>
                <p:oleObj name="Acrobat Document" r:id="rId11" imgW="22890196" imgH="1367009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-1" y="5008600"/>
                        <a:ext cx="3420000" cy="204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B00E54F7-151C-4BD1-8EA5-583F9C4F59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828811"/>
              </p:ext>
            </p:extLst>
          </p:nvPr>
        </p:nvGraphicFramePr>
        <p:xfrm>
          <a:off x="3446771" y="5008600"/>
          <a:ext cx="3420000" cy="204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Acrobat Document" r:id="rId13" imgW="22890196" imgH="13670090" progId="Acrobat.Document.DC">
                  <p:embed/>
                </p:oleObj>
              </mc:Choice>
              <mc:Fallback>
                <p:oleObj name="Acrobat Document" r:id="rId13" imgW="22890196" imgH="1367009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446771" y="5008600"/>
                        <a:ext cx="3420000" cy="204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F9FAECC8-5441-4C11-B4D1-8245DD1AAC5F}"/>
              </a:ext>
            </a:extLst>
          </p:cNvPr>
          <p:cNvSpPr txBox="1"/>
          <p:nvPr/>
        </p:nvSpPr>
        <p:spPr>
          <a:xfrm>
            <a:off x="0" y="0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1964 – 1973</a:t>
            </a:r>
            <a:endParaRPr lang="en-US" sz="1200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4DDB06-35B4-4B23-977A-94E858F67EF6}"/>
              </a:ext>
            </a:extLst>
          </p:cNvPr>
          <p:cNvSpPr txBox="1"/>
          <p:nvPr/>
        </p:nvSpPr>
        <p:spPr>
          <a:xfrm>
            <a:off x="3429000" y="-1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1974 – 1983</a:t>
            </a:r>
            <a:endParaRPr lang="en-US" sz="12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6FB64CA-6857-4C2E-A804-C2D5AE2FEF92}"/>
              </a:ext>
            </a:extLst>
          </p:cNvPr>
          <p:cNvSpPr txBox="1"/>
          <p:nvPr/>
        </p:nvSpPr>
        <p:spPr>
          <a:xfrm>
            <a:off x="0" y="2365760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1984 – 1993</a:t>
            </a:r>
            <a:endParaRPr lang="en-US" sz="1200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6977F8F-49CD-4D00-B454-905C4509F5C2}"/>
              </a:ext>
            </a:extLst>
          </p:cNvPr>
          <p:cNvSpPr txBox="1"/>
          <p:nvPr/>
        </p:nvSpPr>
        <p:spPr>
          <a:xfrm>
            <a:off x="3429000" y="2365759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1994 – 2003</a:t>
            </a:r>
            <a:endParaRPr lang="en-US" sz="1200" b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40AAB25-36C8-49CF-A015-4A7AD4BAA52D}"/>
              </a:ext>
            </a:extLst>
          </p:cNvPr>
          <p:cNvSpPr txBox="1"/>
          <p:nvPr/>
        </p:nvSpPr>
        <p:spPr>
          <a:xfrm>
            <a:off x="-1" y="4777699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2004 </a:t>
            </a:r>
            <a:r>
              <a:rPr lang="de-DE" sz="1200" b="1"/>
              <a:t>– 2013</a:t>
            </a:r>
            <a:endParaRPr lang="en-US" sz="1200" b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38D63D6-2B52-4D65-B059-9ACD0BC15483}"/>
              </a:ext>
            </a:extLst>
          </p:cNvPr>
          <p:cNvSpPr txBox="1"/>
          <p:nvPr/>
        </p:nvSpPr>
        <p:spPr>
          <a:xfrm>
            <a:off x="3428999" y="4777698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2014 – 2023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90766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</Words>
  <Application>Microsoft Office PowerPoint</Application>
  <PresentationFormat>A4-Papier (210 x 297 mm)</PresentationFormat>
  <Paragraphs>6</Paragraphs>
  <Slides>1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Office</vt:lpstr>
      <vt:lpstr>Acrobat Document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 Panitz</dc:creator>
  <cp:lastModifiedBy>Christian Panitz</cp:lastModifiedBy>
  <cp:revision>3</cp:revision>
  <dcterms:created xsi:type="dcterms:W3CDTF">2024-03-23T22:27:38Z</dcterms:created>
  <dcterms:modified xsi:type="dcterms:W3CDTF">2024-03-24T00:53:13Z</dcterms:modified>
</cp:coreProperties>
</file>